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23/01/15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080718adf8239682_305 cop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27" y="3621306"/>
            <a:ext cx="4271139" cy="2859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20080718adf8239682_05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131" y="3621307"/>
            <a:ext cx="4271136" cy="28591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Photo 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970" y="153250"/>
            <a:ext cx="6659578" cy="329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985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081005adf8239682_04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57" y="2385901"/>
            <a:ext cx="3890103" cy="2481064"/>
          </a:xfrm>
          <a:prstGeom prst="rect">
            <a:avLst/>
          </a:prstGeom>
        </p:spPr>
      </p:pic>
      <p:pic>
        <p:nvPicPr>
          <p:cNvPr id="7" name="Picture 6" descr="Army-soldier-silhouette-photo-300x2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703" y="2385901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75531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 Black 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Clare O'Neill</dc:creator>
  <cp:keywords/>
  <dc:description/>
  <cp:lastModifiedBy>Clare O'Neill</cp:lastModifiedBy>
  <cp:revision>3</cp:revision>
  <dcterms:created xsi:type="dcterms:W3CDTF">2015-01-23T11:01:21Z</dcterms:created>
  <dcterms:modified xsi:type="dcterms:W3CDTF">2015-01-23T11:13:11Z</dcterms:modified>
  <cp:category/>
</cp:coreProperties>
</file>